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016440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Canoe to Nowhere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966D11-FC8C-45DC-A9C2-6C07871E0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99658"/>
            <a:ext cx="7030422" cy="5414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10D2C5-6ADE-4DC8-8263-9DB4C333E52F}"/>
              </a:ext>
            </a:extLst>
          </p:cNvPr>
          <p:cNvSpPr txBox="1"/>
          <p:nvPr/>
        </p:nvSpPr>
        <p:spPr>
          <a:xfrm>
            <a:off x="2552007" y="5245331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behind barrel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69</Words>
  <Application>Microsoft Office PowerPoint</Application>
  <PresentationFormat>Custom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203</cp:revision>
  <cp:lastPrinted>2016-01-15T21:54:08Z</cp:lastPrinted>
  <dcterms:created xsi:type="dcterms:W3CDTF">2002-08-21T12:11:08Z</dcterms:created>
  <dcterms:modified xsi:type="dcterms:W3CDTF">2019-04-26T15:56:01Z</dcterms:modified>
  <cp:category>Shooting</cp:category>
</cp:coreProperties>
</file>